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Relationship Id="rId3" Target="../media/image2.jpe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jpe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jpe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jpe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jpe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jpe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0" y="0"/>
            <a:ext cx="18288000" cy="10287000"/>
            <a:chOff x="0" y="0"/>
            <a:chExt cx="24384000" cy="13716000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24384000" cy="13716000"/>
            </a:xfrm>
            <a:custGeom>
              <a:avLst/>
              <a:gdLst/>
              <a:ahLst/>
              <a:cxnLst/>
              <a:rect r="r" b="b" t="t" l="l"/>
              <a:pathLst>
                <a:path h="13716000" w="24384000">
                  <a:moveTo>
                    <a:pt x="0" y="0"/>
                  </a:moveTo>
                  <a:lnTo>
                    <a:pt x="24384000" y="0"/>
                  </a:lnTo>
                  <a:lnTo>
                    <a:pt x="24384000" y="13716000"/>
                  </a:lnTo>
                  <a:lnTo>
                    <a:pt x="0" y="137160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l="0" t="0" r="0" b="0"/>
              </a:stretch>
            </a:blipFill>
          </p:spPr>
        </p:sp>
      </p:grp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DAG_tjIWBok</dc:identifier>
  <dcterms:modified xsi:type="dcterms:W3CDTF">2011-08-01T06:04:30Z</dcterms:modified>
  <cp:revision>1</cp:revision>
  <dc:title> DKU 2026 - presentation-template - HRV.pptx</dc:title>
</cp:coreProperties>
</file>